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4"/>
  </p:normalViewPr>
  <p:slideViewPr>
    <p:cSldViewPr snapToGrid="0" snapToObjects="1">
      <p:cViewPr>
        <p:scale>
          <a:sx n="100" d="100"/>
          <a:sy n="100" d="100"/>
        </p:scale>
        <p:origin x="100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3FC4D0-33B1-2545-80F2-BB14299D8C69}" type="datetimeFigureOut">
              <a:rPr lang="en-US" smtClean="0"/>
              <a:t>6/23/17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7EAA43-2741-5944-B8CD-E83BDE83F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425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7EAA43-2741-5944-B8CD-E83BDE83F0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891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245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50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59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874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587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34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93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67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16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999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3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F5439-A142-0749-AC55-C7CA57236677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12278-008E-EF45-9A4E-790CA772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8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835" y="1066319"/>
            <a:ext cx="7132320" cy="53901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5835" y="150291"/>
            <a:ext cx="28637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Crown Segmentation</a:t>
            </a:r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507055" y="1790219"/>
            <a:ext cx="44817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A </a:t>
            </a:r>
            <a:r>
              <a:rPr lang="en-US" dirty="0" err="1" smtClean="0"/>
              <a:t>tif</a:t>
            </a:r>
            <a:r>
              <a:rPr lang="en-US" dirty="0" smtClean="0"/>
              <a:t> for the crown-segmentation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Open </a:t>
            </a:r>
            <a:r>
              <a:rPr lang="en-US" dirty="0" err="1" smtClean="0"/>
              <a:t>tif</a:t>
            </a:r>
            <a:r>
              <a:rPr lang="en-US" dirty="0" smtClean="0"/>
              <a:t> in QGIS to see cell values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E.g. The red colored cells contain values in the range of 1 up to ~37-transitioning to the next range, ~476 to ~915, and so on.</a:t>
            </a:r>
          </a:p>
        </p:txBody>
      </p:sp>
    </p:spTree>
    <p:extLst>
      <p:ext uri="{BB962C8B-B14F-4D97-AF65-F5344CB8AC3E}">
        <p14:creationId xmlns:p14="http://schemas.microsoft.com/office/powerpoint/2010/main" val="1823187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6" y="1002293"/>
            <a:ext cx="4114800" cy="44363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68840" y="602343"/>
            <a:ext cx="3605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Crown-Segmentation-2016</a:t>
            </a:r>
            <a:endParaRPr lang="en-US" sz="24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8041" y="1064008"/>
            <a:ext cx="1953175" cy="199665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48902" y="695696"/>
            <a:ext cx="1237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TOP(zoom)</a:t>
            </a:r>
            <a:endParaRPr lang="en-US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3273" y="1049595"/>
            <a:ext cx="1956816" cy="202547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350165" y="729306"/>
            <a:ext cx="571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TOP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112532" y="4299797"/>
            <a:ext cx="1046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BOTTOM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10313158" y="3918534"/>
            <a:ext cx="1046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BOTTOM</a:t>
            </a:r>
            <a:endParaRPr lang="en-US" b="1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7177" y="4669129"/>
            <a:ext cx="1965960" cy="202258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5184" y="4287866"/>
            <a:ext cx="1965960" cy="206139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9726" y="1029732"/>
            <a:ext cx="4114800" cy="4319262"/>
          </a:xfrm>
          <a:prstGeom prst="rect">
            <a:avLst/>
          </a:prstGeom>
        </p:spPr>
      </p:pic>
      <p:sp>
        <p:nvSpPr>
          <p:cNvPr id="20" name="Right Arrow 19"/>
          <p:cNvSpPr/>
          <p:nvPr/>
        </p:nvSpPr>
        <p:spPr>
          <a:xfrm>
            <a:off x="4424163" y="3273529"/>
            <a:ext cx="1358392" cy="672761"/>
          </a:xfrm>
          <a:prstGeom prst="rightArrow">
            <a:avLst/>
          </a:prstGeom>
          <a:noFill/>
          <a:ln w="571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66529" y="533334"/>
            <a:ext cx="1527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CHM-2016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321439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8" y="303882"/>
            <a:ext cx="2240280" cy="320406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375" y="303883"/>
            <a:ext cx="2240280" cy="32040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680" y="303883"/>
            <a:ext cx="2240280" cy="32040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400" y="303882"/>
            <a:ext cx="2240280" cy="32040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8" y="3634033"/>
            <a:ext cx="2240280" cy="32040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375" y="3634032"/>
            <a:ext cx="2240280" cy="32040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680" y="3634031"/>
            <a:ext cx="2240280" cy="32040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400" y="3634031"/>
            <a:ext cx="2240280" cy="32040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3041" y="1721249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2014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42258" y="505139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2016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732504" y="-52750"/>
            <a:ext cx="683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Results for four different footprints in the local maximums calculation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93772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67</Words>
  <Application>Microsoft Macintosh PowerPoint</Application>
  <PresentationFormat>Widescreen</PresentationFormat>
  <Paragraphs>16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Guillermo Ponce</dc:creator>
  <cp:lastModifiedBy>Guillermo Ponce</cp:lastModifiedBy>
  <cp:revision>7</cp:revision>
  <cp:lastPrinted>2017-06-24T06:51:06Z</cp:lastPrinted>
  <dcterms:created xsi:type="dcterms:W3CDTF">2017-06-24T03:13:40Z</dcterms:created>
  <dcterms:modified xsi:type="dcterms:W3CDTF">2017-06-24T06:51:28Z</dcterms:modified>
</cp:coreProperties>
</file>

<file path=docProps/thumbnail.jpeg>
</file>